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Oswald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f8f30178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f8f30178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f8f30178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f8f30178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f8f30178e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f8f30178e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f8f30178e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f8f30178e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f8f30178e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f8f30178e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f8f30178e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f8f30178e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2.png"/><Relationship Id="rId5" Type="http://schemas.openxmlformats.org/officeDocument/2006/relationships/image" Target="../media/image7.jpg"/><Relationship Id="rId6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10.jpg"/><Relationship Id="rId5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5.png"/><Relationship Id="rId5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ILLES BALEARS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SISTEMA INSTITUCIONAL AUTONÒMIC</a:t>
            </a:r>
            <a:endParaRPr/>
          </a:p>
        </p:txBody>
      </p:sp>
      <p:pic>
        <p:nvPicPr>
          <p:cNvPr descr="Resultat d'imatges de ILLES BALEARS"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8300" y="2881705"/>
            <a:ext cx="2647950" cy="15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QUAN VA </a:t>
            </a:r>
            <a:r>
              <a:rPr lang="ca" sz="2400"/>
              <a:t>NÉIXER</a:t>
            </a:r>
            <a:r>
              <a:rPr lang="ca" sz="2400"/>
              <a:t> EL GOVERN DE LES ILLES BALEARS?</a:t>
            </a:r>
            <a:endParaRPr sz="2400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L’any 1978 tots els espanyols van votar a favor de la CONSTITUCIÓ ESPANYOLA.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a"/>
              <a:t>La Constitució és un text que recull les lleis fonamentals del país. Entre molts aspectes dins quins són els drets i deures dels ciutadans.</a:t>
            </a:r>
            <a:endParaRPr/>
          </a:p>
        </p:txBody>
      </p:sp>
      <p:pic>
        <p:nvPicPr>
          <p:cNvPr descr="Resultat d'imatges de contitucion española"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6525" y="2315275"/>
            <a:ext cx="2688350" cy="265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Comunitats autònomes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71900" y="1919075"/>
            <a:ext cx="34554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Dins la constitució s’estableix que Espanya està dividida en 17 comunitats autònomes, més dues ciutats autònomes (Ceuta i Melilla).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t d'imatges de autonomies espanya"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1364" y="658613"/>
            <a:ext cx="4951188" cy="363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L’ESTATUT DE LES ILLES BALEARS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 sz="2400"/>
              <a:t>1 de març </a:t>
            </a:r>
            <a:r>
              <a:rPr lang="ca"/>
              <a:t>de 1983 es creà l’Estatut de les Illes Balears que regula les lleis de la nostra comunitat.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BANDERA I ESCUT                                                         IDIOMES OFICILAS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t d'imatges de BANDERA ILLES BALERS"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31850"/>
            <a:ext cx="2095500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ESCUTILLES BALERS"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2850" y="2731850"/>
            <a:ext cx="1354588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CATALÀ" id="84" name="Google Shape;8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6800" y="2825800"/>
            <a:ext cx="1797950" cy="102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CASTELLÀ" id="85" name="Google Shape;8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06775" y="2731850"/>
            <a:ext cx="1685925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INSTITUCIONS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373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PARLAMENT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Elegeix el president o presidenta de les Illes Balears.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Fa i aprova les lleis.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a"/>
              <a:t>Controla al govern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t d'imatges de parlament illes balears"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2675" y="3514200"/>
            <a:ext cx="1760425" cy="11692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695175" y="1289725"/>
            <a:ext cx="3970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GOVERN DE LES ILLES BALEARS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Fa </a:t>
            </a: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complir</a:t>
            </a: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les lleis i administra la comunitat.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Dirigeix la </a:t>
            </a: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política</a:t>
            </a:r>
            <a:r>
              <a:rPr lang="ca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i l’administració.</a:t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descr="Resultat d'imatges de consellers illes balears"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5525" y="3216500"/>
            <a:ext cx="286702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armengol" id="95" name="Google Shape;9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85000" y="3127238"/>
            <a:ext cx="1495425" cy="1943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7"/>
          <p:cNvCxnSpPr/>
          <p:nvPr/>
        </p:nvCxnSpPr>
        <p:spPr>
          <a:xfrm>
            <a:off x="4365538" y="1017725"/>
            <a:ext cx="7200" cy="372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CONSELL INSULAR</a:t>
            </a:r>
            <a:endParaRPr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Les Illes Balears estan formades per quatre illes i cada illa té el seu consell.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a"/>
              <a:t>El consell administra cada illa.</a:t>
            </a:r>
            <a:endParaRPr/>
          </a:p>
        </p:txBody>
      </p:sp>
      <p:pic>
        <p:nvPicPr>
          <p:cNvPr descr="Resultat d'imatges de Illes balears mapa"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7700" y="2253650"/>
            <a:ext cx="4586250" cy="276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8"/>
          <p:cNvSpPr txBox="1"/>
          <p:nvPr/>
        </p:nvSpPr>
        <p:spPr>
          <a:xfrm>
            <a:off x="5187875" y="3477900"/>
            <a:ext cx="124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MALLORCA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5477750" y="2963700"/>
            <a:ext cx="124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MENORCA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2304600" y="3608825"/>
            <a:ext cx="1246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EIVISSA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3094625" y="4456775"/>
            <a:ext cx="180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FORMENTERA</a:t>
            </a:r>
            <a:endParaRPr>
              <a:solidFill>
                <a:srgbClr val="FFFFFF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CONSELL DE MALLORCA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311700" y="13988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BANDERA                                                                 HIMNE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Resultat d'imatges de BANDERA MALLORCA"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150" y="2311600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LA BALANGUERA" id="115" name="Google Shape;11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65050" y="2119650"/>
            <a:ext cx="4050075" cy="2264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t d'imatges de ensenyat" id="116" name="Google Shape;11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06875" y="152400"/>
            <a:ext cx="1025432" cy="15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